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7010400" cy="92964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Source Sans Pro" panose="020B0503030403020204" pitchFamily="34" charset="0"/>
      <p:regular r:id="rId9"/>
      <p:bold r:id="rId10"/>
      <p:italic r:id="rId11"/>
      <p:boldItalic r:id="rId12"/>
    </p:embeddedFont>
    <p:embeddedFont>
      <p:font typeface="Source Sans Pro Light" panose="020F03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0"/>
  </p:normalViewPr>
  <p:slideViewPr>
    <p:cSldViewPr>
      <p:cViewPr varScale="1">
        <p:scale>
          <a:sx n="103" d="100"/>
          <a:sy n="103" d="100"/>
        </p:scale>
        <p:origin x="1632" y="1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78505" marR="0" lvl="1" indent="-8604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7009" marR="0" lvl="2" indent="-4509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5514" marR="0" lvl="3" indent="-414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14019" marR="0" lvl="4" indent="-9019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2527" marR="0" lvl="5" indent="-4927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71035" marR="0" lvl="6" indent="-835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49540" marR="0" lvl="7" indent="-944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28046" marR="0" lvl="8" indent="-5346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78505" marR="0" lvl="1" indent="-8604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7009" marR="0" lvl="2" indent="-4509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5514" marR="0" lvl="3" indent="-414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14019" marR="0" lvl="4" indent="-9019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2527" marR="0" lvl="5" indent="-4927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71035" marR="0" lvl="6" indent="-835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49540" marR="0" lvl="7" indent="-944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28046" marR="0" lvl="8" indent="-5346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87425" y="696912"/>
            <a:ext cx="503554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78505" marR="0" lvl="1" indent="-8604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7009" marR="0" lvl="2" indent="-4509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5514" marR="0" lvl="3" indent="-414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14019" marR="0" lvl="4" indent="-9019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2527" marR="0" lvl="5" indent="-4927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71035" marR="0" lvl="6" indent="-835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49540" marR="0" lvl="7" indent="-944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28046" marR="0" lvl="8" indent="-5346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78505" marR="0" lvl="1" indent="-8604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7009" marR="0" lvl="2" indent="-4509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5514" marR="0" lvl="3" indent="-414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14019" marR="0" lvl="4" indent="-9019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2527" marR="0" lvl="5" indent="-4927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71035" marR="0" lvl="6" indent="-835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49540" marR="0" lvl="7" indent="-944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28046" marR="0" lvl="8" indent="-5346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3"/>
            <a:ext cx="503555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3"/>
            <a:ext cx="503555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1181100" y="4415789"/>
            <a:ext cx="464819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hape 11"/>
          <p:cNvGrpSpPr/>
          <p:nvPr/>
        </p:nvGrpSpPr>
        <p:grpSpPr>
          <a:xfrm>
            <a:off x="0" y="-67733"/>
            <a:ext cx="10085311" cy="6954089"/>
            <a:chOff x="0" y="-67733"/>
            <a:chExt cx="9309518" cy="6954089"/>
          </a:xfrm>
        </p:grpSpPr>
        <p:pic>
          <p:nvPicPr>
            <p:cNvPr id="12" name="Shape 1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246473"/>
              <a:ext cx="9309518" cy="6368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Shape 13"/>
            <p:cNvSpPr/>
            <p:nvPr/>
          </p:nvSpPr>
          <p:spPr>
            <a:xfrm>
              <a:off x="0" y="-67733"/>
              <a:ext cx="9309518" cy="351828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6602261"/>
              <a:ext cx="9309518" cy="284094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Shape 15"/>
          <p:cNvSpPr/>
          <p:nvPr/>
        </p:nvSpPr>
        <p:spPr>
          <a:xfrm>
            <a:off x="0" y="4130526"/>
            <a:ext cx="10085311" cy="1898497"/>
          </a:xfrm>
          <a:prstGeom prst="rect">
            <a:avLst/>
          </a:prstGeom>
          <a:solidFill>
            <a:srgbClr val="1768B1">
              <a:alpha val="83921"/>
            </a:srgbClr>
          </a:solidFill>
          <a:ln>
            <a:noFill/>
          </a:ln>
        </p:spPr>
        <p:txBody>
          <a:bodyPr lIns="95700" tIns="47850" rIns="95700" bIns="47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7" y="4130526"/>
            <a:ext cx="1839272" cy="18984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5700" tIns="47850" rIns="95700" bIns="47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Shape 17" descr="ICANN_Logo_W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201" y="4566371"/>
            <a:ext cx="1357866" cy="97282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/>
          <p:nvPr/>
        </p:nvSpPr>
        <p:spPr>
          <a:xfrm rot="10800000" flipH="1">
            <a:off x="10" y="4130518"/>
            <a:ext cx="10085313" cy="116252"/>
          </a:xfrm>
          <a:prstGeom prst="rect">
            <a:avLst/>
          </a:prstGeom>
          <a:solidFill>
            <a:srgbClr val="0C1F24">
              <a:alpha val="35686"/>
            </a:srgbClr>
          </a:solidFill>
          <a:ln>
            <a:noFill/>
          </a:ln>
        </p:spPr>
        <p:txBody>
          <a:bodyPr lIns="95700" tIns="47850" rIns="95700" bIns="47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0" y="-7477"/>
            <a:ext cx="9906000" cy="710654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lIns="91425" tIns="91425" rIns="91425" bIns="91425" anchor="t" anchorCtr="0"/>
          <a:lstStyle>
            <a:lvl1pPr marL="305712" marR="0" lvl="0" indent="-912" algn="l" rtl="0">
              <a:lnSpc>
                <a:spcPct val="122617"/>
              </a:lnSpc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3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21" name="Shape 21" descr="foot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" y="6318496"/>
            <a:ext cx="9914819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/>
          <p:nvPr/>
        </p:nvSpPr>
        <p:spPr>
          <a:xfrm>
            <a:off x="7395625" y="641498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5700" tIns="47850" rIns="95700" bIns="478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r-FR" sz="15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|   </a:t>
            </a:r>
            <a:fld id="{00000000-1234-1234-1234-123412341234}" type="slidenum">
              <a:rPr lang="fr-FR" sz="15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fr-FR" sz="15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/>
          <p:cNvPicPr preferRelativeResize="0"/>
          <p:nvPr/>
        </p:nvPicPr>
        <p:blipFill rotWithShape="1">
          <a:blip r:embed="rId2">
            <a:alphaModFix/>
          </a:blip>
          <a:srcRect l="5219" r="3872"/>
          <a:stretch/>
        </p:blipFill>
        <p:spPr>
          <a:xfrm>
            <a:off x="-66040" y="-8390"/>
            <a:ext cx="10071099" cy="68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17406" y="2377590"/>
            <a:ext cx="6777699" cy="17287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40"/>
              </a:spcBef>
              <a:buClr>
                <a:schemeClr val="lt1"/>
              </a:buClr>
              <a:buFont typeface="Arial"/>
              <a:buNone/>
              <a:defRPr sz="3700" b="0" i="0" u="none" strike="noStrike" cap="non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777573" marR="0" lvl="1" indent="-123522" algn="l" rtl="0">
              <a:spcBef>
                <a:spcPts val="580"/>
              </a:spcBef>
              <a:buClr>
                <a:schemeClr val="lt1"/>
              </a:buClr>
              <a:buSzPct val="100000"/>
              <a:buFont typeface="Arial"/>
              <a:buChar char="–"/>
              <a:def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96265" marR="0" lvl="2" indent="-85014" algn="l" rtl="0"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74769" marR="0" lvl="3" indent="-106319" algn="l" rtl="0">
              <a:spcBef>
                <a:spcPts val="420"/>
              </a:spcBef>
              <a:buClr>
                <a:schemeClr val="lt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53274" marR="0" lvl="4" indent="-114923" algn="l" rtl="0">
              <a:spcBef>
                <a:spcPts val="420"/>
              </a:spcBef>
              <a:buClr>
                <a:schemeClr val="lt1"/>
              </a:buClr>
              <a:buSzPct val="100000"/>
              <a:buFont typeface="Arial"/>
              <a:buChar char="»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31781" marR="0" lvl="5" indent="-110831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10285" marR="0" lvl="6" indent="-106734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8793" marR="0" lvl="7" indent="-115342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7300" marR="0" lvl="8" indent="-111250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gend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 descr="agenda2.jpg"/>
          <p:cNvPicPr preferRelativeResize="0"/>
          <p:nvPr/>
        </p:nvPicPr>
        <p:blipFill rotWithShape="1">
          <a:blip r:embed="rId2">
            <a:alphaModFix/>
          </a:blip>
          <a:srcRect l="19229" r="19888"/>
          <a:stretch/>
        </p:blipFill>
        <p:spPr>
          <a:xfrm>
            <a:off x="0" y="-2539"/>
            <a:ext cx="9906000" cy="686904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17406" y="2377590"/>
            <a:ext cx="6777699" cy="17287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40"/>
              </a:spcBef>
              <a:buClr>
                <a:schemeClr val="lt1"/>
              </a:buClr>
              <a:buFont typeface="Arial"/>
              <a:buNone/>
              <a:defRPr sz="3700" b="0" i="0" u="none" strike="noStrike" cap="non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777573" marR="0" lvl="1" indent="-123522" algn="l" rtl="0">
              <a:spcBef>
                <a:spcPts val="580"/>
              </a:spcBef>
              <a:buClr>
                <a:schemeClr val="lt1"/>
              </a:buClr>
              <a:buSzPct val="100000"/>
              <a:buFont typeface="Arial"/>
              <a:buChar char="–"/>
              <a:def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96265" marR="0" lvl="2" indent="-85014" algn="l" rtl="0"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74769" marR="0" lvl="3" indent="-106319" algn="l" rtl="0">
              <a:spcBef>
                <a:spcPts val="420"/>
              </a:spcBef>
              <a:buClr>
                <a:schemeClr val="lt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53274" marR="0" lvl="4" indent="-114923" algn="l" rtl="0">
              <a:spcBef>
                <a:spcPts val="420"/>
              </a:spcBef>
              <a:buClr>
                <a:schemeClr val="lt1"/>
              </a:buClr>
              <a:buSzPct val="100000"/>
              <a:buFont typeface="Arial"/>
              <a:buChar char="»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31781" marR="0" lvl="5" indent="-110831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10285" marR="0" lvl="6" indent="-106734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8793" marR="0" lvl="7" indent="-115342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7300" marR="0" lvl="8" indent="-111250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 descr="agenda3.jpg"/>
          <p:cNvPicPr preferRelativeResize="0"/>
          <p:nvPr/>
        </p:nvPicPr>
        <p:blipFill rotWithShape="1">
          <a:blip r:embed="rId2">
            <a:alphaModFix/>
          </a:blip>
          <a:srcRect l="19206" r="19518"/>
          <a:stretch/>
        </p:blipFill>
        <p:spPr>
          <a:xfrm>
            <a:off x="11" y="0"/>
            <a:ext cx="9918979" cy="687685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17406" y="2377590"/>
            <a:ext cx="6777699" cy="17287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40"/>
              </a:spcBef>
              <a:buClr>
                <a:schemeClr val="lt1"/>
              </a:buClr>
              <a:buFont typeface="Arial"/>
              <a:buNone/>
              <a:defRPr sz="3700" b="0" i="0" u="none" strike="noStrike" cap="non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777573" marR="0" lvl="1" indent="-123522" algn="l" rtl="0">
              <a:spcBef>
                <a:spcPts val="580"/>
              </a:spcBef>
              <a:buClr>
                <a:schemeClr val="lt1"/>
              </a:buClr>
              <a:buSzPct val="100000"/>
              <a:buFont typeface="Arial"/>
              <a:buChar char="–"/>
              <a:def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96265" marR="0" lvl="2" indent="-85014" algn="l" rtl="0"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74769" marR="0" lvl="3" indent="-106319" algn="l" rtl="0">
              <a:spcBef>
                <a:spcPts val="420"/>
              </a:spcBef>
              <a:buClr>
                <a:schemeClr val="lt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53274" marR="0" lvl="4" indent="-114923" algn="l" rtl="0">
              <a:spcBef>
                <a:spcPts val="420"/>
              </a:spcBef>
              <a:buClr>
                <a:schemeClr val="lt1"/>
              </a:buClr>
              <a:buSzPct val="100000"/>
              <a:buFont typeface="Arial"/>
              <a:buChar char="»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31781" marR="0" lvl="5" indent="-110831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10285" marR="0" lvl="6" indent="-106734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8793" marR="0" lvl="7" indent="-115342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7300" marR="0" lvl="8" indent="-111250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6" r:id="rId5"/>
    <p:sldLayoutId id="214748365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2054225" y="4077072"/>
            <a:ext cx="7432675" cy="18144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NCUC Members Meeting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2074822" y="5191335"/>
            <a:ext cx="5038418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Thursday, 14 February 2019; 1300 UTC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0" y="-7477"/>
            <a:ext cx="9906000" cy="710654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lIns="95700" tIns="47850" rIns="95700" bIns="47850" anchor="t" anchorCtr="0">
            <a:noAutofit/>
          </a:bodyPr>
          <a:lstStyle/>
          <a:p>
            <a:pPr marL="305712" marR="0" lvl="0" indent="-912" algn="l" rtl="0">
              <a:lnSpc>
                <a:spcPct val="122617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fr-FR" sz="3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</a:p>
        </p:txBody>
      </p:sp>
      <p:sp>
        <p:nvSpPr>
          <p:cNvPr id="64" name="Shape 64"/>
          <p:cNvSpPr/>
          <p:nvPr/>
        </p:nvSpPr>
        <p:spPr>
          <a:xfrm>
            <a:off x="363625" y="933050"/>
            <a:ext cx="8549700" cy="5531100"/>
          </a:xfrm>
          <a:prstGeom prst="rect">
            <a:avLst/>
          </a:prstGeom>
          <a:noFill/>
          <a:ln>
            <a:noFill/>
          </a:ln>
        </p:spPr>
        <p:txBody>
          <a:bodyPr lIns="68400" tIns="34200" rIns="68400" bIns="342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36D5BD-5A0F-8B45-95F5-7F46C247A337}"/>
              </a:ext>
            </a:extLst>
          </p:cNvPr>
          <p:cNvSpPr/>
          <p:nvPr/>
        </p:nvSpPr>
        <p:spPr>
          <a:xfrm>
            <a:off x="363625" y="933050"/>
            <a:ext cx="912587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Call with CEO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EC Regional Briefings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NCUC @ ICANN64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NCUC representatives at NCSG Committees</a:t>
            </a:r>
          </a:p>
          <a:p>
            <a:pPr lvl="1" fontAlgn="base">
              <a:lnSpc>
                <a:spcPct val="150000"/>
              </a:lnSpc>
            </a:pPr>
            <a:r>
              <a:rPr lang="en-GB" sz="1800" dirty="0"/>
              <a:t>         - Open call for NCUC representative to the NCSG Finance Committee</a:t>
            </a:r>
          </a:p>
          <a:p>
            <a:pPr lvl="1" fontAlgn="base">
              <a:lnSpc>
                <a:spcPct val="150000"/>
              </a:lnSpc>
            </a:pPr>
            <a:r>
              <a:rPr lang="en-GB" sz="1800" dirty="0"/>
              <a:t>         - Following call is for Policy Committee representative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Submitted ABRs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AOB</a:t>
            </a:r>
          </a:p>
          <a:p>
            <a:endParaRPr lang="en-GB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ANN Template">
      <a:dk1>
        <a:srgbClr val="0A1F24"/>
      </a:dk1>
      <a:lt1>
        <a:srgbClr val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48</Words>
  <Application>Microsoft Macintosh PowerPoint</Application>
  <PresentationFormat>A4 Paper (210x297 mm)</PresentationFormat>
  <Paragraphs>13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Arial</vt:lpstr>
      <vt:lpstr>Source Sans Pro Light</vt:lpstr>
      <vt:lpstr>Source Sans Pro</vt:lpstr>
      <vt:lpstr>Office Theme</vt:lpstr>
      <vt:lpstr>PowerPoint Presentation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Maryam Bakoshi</cp:lastModifiedBy>
  <cp:revision>55</cp:revision>
  <cp:lastPrinted>2019-02-14T12:45:28Z</cp:lastPrinted>
  <dcterms:modified xsi:type="dcterms:W3CDTF">2019-02-14T12:54:33Z</dcterms:modified>
</cp:coreProperties>
</file>