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540" r:id="rId2"/>
    <p:sldId id="381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1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Howell" initials="MH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EDEDE"/>
    <a:srgbClr val="002B49"/>
    <a:srgbClr val="9C240F"/>
    <a:srgbClr val="CB460F"/>
    <a:srgbClr val="FA5B36"/>
    <a:srgbClr val="0E4B91"/>
    <a:srgbClr val="18548A"/>
    <a:srgbClr val="15538C"/>
    <a:srgbClr val="0B2F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516" autoAdjust="0"/>
    <p:restoredTop sz="94088" autoAdjust="0"/>
  </p:normalViewPr>
  <p:slideViewPr>
    <p:cSldViewPr snapToGrid="0" snapToObjects="1">
      <p:cViewPr varScale="1">
        <p:scale>
          <a:sx n="109" d="100"/>
          <a:sy n="109" d="100"/>
        </p:scale>
        <p:origin x="1672" y="192"/>
      </p:cViewPr>
      <p:guideLst>
        <p:guide orient="horz" pos="14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81" d="100"/>
          <a:sy n="81" d="100"/>
        </p:scale>
        <p:origin x="3894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8F13CC-A6A6-524A-A0F8-DAB9B298E3B6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CED518-EFD6-E34B-989E-6B6564A75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0004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614CD-FA73-DF49-AA13-A5EF746D725A}" type="datetimeFigureOut">
              <a:rPr lang="en-US" smtClean="0"/>
              <a:t>9/3/19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02FF9-4628-B146-9948-95257A4306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9949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hyperlink" Target="facebook.com/icannorg" TargetMode="External"/><Relationship Id="rId18" Type="http://schemas.openxmlformats.org/officeDocument/2006/relationships/hyperlink" Target="https://soundcloud.com/icann" TargetMode="External"/><Relationship Id="rId3" Type="http://schemas.openxmlformats.org/officeDocument/2006/relationships/hyperlink" Target="https://www.flickr.com/photos/icann" TargetMode="External"/><Relationship Id="rId21" Type="http://schemas.openxmlformats.org/officeDocument/2006/relationships/hyperlink" Target="https://www.instagram.com/icannorg" TargetMode="External"/><Relationship Id="rId7" Type="http://schemas.openxmlformats.org/officeDocument/2006/relationships/hyperlink" Target="linkedin.com/company/icann" TargetMode="External"/><Relationship Id="rId12" Type="http://schemas.openxmlformats.org/officeDocument/2006/relationships/hyperlink" Target="https://www.facebook.com/icannorg" TargetMode="External"/><Relationship Id="rId17" Type="http://schemas.openxmlformats.org/officeDocument/2006/relationships/hyperlink" Target="https://www.youtube.com/user/ICANNnews" TargetMode="External"/><Relationship Id="rId2" Type="http://schemas.openxmlformats.org/officeDocument/2006/relationships/image" Target="../media/image20.emf"/><Relationship Id="rId16" Type="http://schemas.openxmlformats.org/officeDocument/2006/relationships/image" Target="../media/image25.png"/><Relationship Id="rId20" Type="http://schemas.openxmlformats.org/officeDocument/2006/relationships/hyperlink" Target="https://www.slideshare.net/icannpresentations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linkedin.com/company/icann" TargetMode="External"/><Relationship Id="rId11" Type="http://schemas.openxmlformats.org/officeDocument/2006/relationships/image" Target="../media/image23.png"/><Relationship Id="rId5" Type="http://schemas.openxmlformats.org/officeDocument/2006/relationships/image" Target="../media/image21.png"/><Relationship Id="rId15" Type="http://schemas.openxmlformats.org/officeDocument/2006/relationships/hyperlink" Target="youtube.com/user/ICANNnews" TargetMode="External"/><Relationship Id="rId10" Type="http://schemas.openxmlformats.org/officeDocument/2006/relationships/hyperlink" Target="twitter.com/icann" TargetMode="External"/><Relationship Id="rId19" Type="http://schemas.openxmlformats.org/officeDocument/2006/relationships/image" Target="../media/image26.png"/><Relationship Id="rId4" Type="http://schemas.openxmlformats.org/officeDocument/2006/relationships/hyperlink" Target="flickr.com/photos/icann" TargetMode="External"/><Relationship Id="rId9" Type="http://schemas.openxmlformats.org/officeDocument/2006/relationships/hyperlink" Target="https://www.twitter.com/icann" TargetMode="External"/><Relationship Id="rId14" Type="http://schemas.openxmlformats.org/officeDocument/2006/relationships/image" Target="../media/image24.png"/><Relationship Id="rId22" Type="http://schemas.openxmlformats.org/officeDocument/2006/relationships/image" Target="../media/image27.tiff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 hasCustomPrompt="1"/>
          </p:nvPr>
        </p:nvSpPr>
        <p:spPr>
          <a:xfrm>
            <a:off x="609600" y="1470212"/>
            <a:ext cx="7907338" cy="4571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342900" indent="-342900"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ct val="75000"/>
              <a:buFont typeface="Wingdings" panose="05000000000000000000" pitchFamily="2" charset="2"/>
              <a:buChar char=""/>
              <a:defRPr sz="1900">
                <a:solidFill>
                  <a:srgbClr val="000000"/>
                </a:solidFill>
              </a:defRPr>
            </a:lvl1pPr>
            <a:lvl2pPr marL="798513" indent="-341313">
              <a:spcBef>
                <a:spcPts val="500"/>
              </a:spcBef>
              <a:buSzPct val="75000"/>
              <a:buFont typeface="Wingdings" panose="05000000000000000000" pitchFamily="2" charset="2"/>
              <a:buChar char=""/>
              <a:defRPr sz="1900">
                <a:solidFill>
                  <a:srgbClr val="000000"/>
                </a:solidFill>
              </a:defRPr>
            </a:lvl2pPr>
            <a:lvl3pPr marL="1255713" indent="-341313">
              <a:spcBef>
                <a:spcPts val="500"/>
              </a:spcBef>
              <a:buFont typeface="Arial" panose="020B0604020202020204" pitchFamily="34" charset="0"/>
              <a:buChar char="•"/>
              <a:defRPr sz="1900">
                <a:solidFill>
                  <a:srgbClr val="000000"/>
                </a:solidFill>
              </a:defRPr>
            </a:lvl3pPr>
            <a:lvl4pPr>
              <a:defRPr sz="1900">
                <a:solidFill>
                  <a:srgbClr val="000000"/>
                </a:solidFill>
              </a:defRPr>
            </a:lvl4pPr>
            <a:lvl5pPr>
              <a:defRPr sz="1900">
                <a:solidFill>
                  <a:srgbClr val="000000"/>
                </a:solidFill>
              </a:defRPr>
            </a:lvl5pPr>
          </a:lstStyle>
          <a:p>
            <a:pPr lvl="0"/>
            <a:r>
              <a:rPr lang="en-US" dirty="0"/>
              <a:t>Place text here</a:t>
            </a:r>
          </a:p>
          <a:p>
            <a:pPr lvl="1"/>
            <a:r>
              <a:rPr lang="en-US" dirty="0"/>
              <a:t>Second level bullet</a:t>
            </a:r>
          </a:p>
          <a:p>
            <a:pPr lvl="2"/>
            <a:r>
              <a:rPr lang="en-US" dirty="0"/>
              <a:t>Third level bullet</a:t>
            </a:r>
          </a:p>
        </p:txBody>
      </p:sp>
    </p:spTree>
    <p:extLst>
      <p:ext uri="{BB962C8B-B14F-4D97-AF65-F5344CB8AC3E}">
        <p14:creationId xmlns:p14="http://schemas.microsoft.com/office/powerpoint/2010/main" val="721309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 userDrawn="1"/>
        </p:nvSpPr>
        <p:spPr>
          <a:xfrm>
            <a:off x="2422" y="749729"/>
            <a:ext cx="9144000" cy="5346700"/>
          </a:xfrm>
          <a:prstGeom prst="rect">
            <a:avLst/>
          </a:prstGeom>
          <a:gradFill>
            <a:gsLst>
              <a:gs pos="0">
                <a:schemeClr val="bg1">
                  <a:alpha val="75000"/>
                </a:schemeClr>
              </a:gs>
              <a:gs pos="69000">
                <a:schemeClr val="tx2">
                  <a:lumMod val="20000"/>
                  <a:lumOff val="80000"/>
                  <a:alpha val="62000"/>
                </a:schemeClr>
              </a:gs>
              <a:gs pos="24000">
                <a:schemeClr val="tx2">
                  <a:lumMod val="20000"/>
                  <a:lumOff val="80000"/>
                  <a:alpha val="45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05372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ernate Backgroun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7" name="Oval 16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34" name="Oval 3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0" name="Straight Connector 39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itle 1"/>
          <p:cNvSpPr>
            <a:spLocks noGrp="1"/>
          </p:cNvSpPr>
          <p:nvPr userDrawn="1"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971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ternate Backgroun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82" y="608083"/>
            <a:ext cx="9141417" cy="571911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40706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24754"/>
            <a:ext cx="7932000" cy="1768314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27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0830832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833718"/>
            <a:ext cx="7932000" cy="1759349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94869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88894"/>
            <a:ext cx="7932000" cy="180417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757735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34334170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97860"/>
            <a:ext cx="7932000" cy="1795208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158599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264975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1" name="Straight Connector 20"/>
          <p:cNvCxnSpPr>
            <a:endCxn id="22" idx="0"/>
          </p:cNvCxnSpPr>
          <p:nvPr userDrawn="1"/>
        </p:nvCxnSpPr>
        <p:spPr>
          <a:xfrm flipV="1">
            <a:off x="418349" y="2734410"/>
            <a:ext cx="0" cy="35444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Arc 21"/>
          <p:cNvSpPr/>
          <p:nvPr userDrawn="1"/>
        </p:nvSpPr>
        <p:spPr>
          <a:xfrm rot="16200000">
            <a:off x="418349" y="2673528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23" name="Straight Connector 22"/>
          <p:cNvCxnSpPr/>
          <p:nvPr userDrawn="1"/>
        </p:nvCxnSpPr>
        <p:spPr>
          <a:xfrm flipH="1">
            <a:off x="479233" y="2673528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938" y="770966"/>
            <a:ext cx="7932000" cy="1822102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600074" y="2765533"/>
            <a:ext cx="7907338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 baseline="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Item #</a:t>
            </a:r>
          </a:p>
        </p:txBody>
      </p:sp>
    </p:spTree>
    <p:extLst>
      <p:ext uri="{BB962C8B-B14F-4D97-AF65-F5344CB8AC3E}">
        <p14:creationId xmlns:p14="http://schemas.microsoft.com/office/powerpoint/2010/main" val="23844637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498837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6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5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5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5" y="4553317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6999" y="5507609"/>
            <a:ext cx="1189827" cy="949200"/>
          </a:xfrm>
          <a:prstGeom prst="rect">
            <a:avLst/>
          </a:prstGeom>
        </p:spPr>
      </p:pic>
      <p:sp>
        <p:nvSpPr>
          <p:cNvPr id="11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5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26480240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61300067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38711898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Divide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0" y="6320547"/>
            <a:ext cx="9144000" cy="53745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cxnSp>
        <p:nvCxnSpPr>
          <p:cNvPr id="25" name="Straight Connector 24"/>
          <p:cNvCxnSpPr/>
          <p:nvPr userDrawn="1"/>
        </p:nvCxnSpPr>
        <p:spPr>
          <a:xfrm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73740" y="3030398"/>
            <a:ext cx="6247234" cy="17836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3500">
                <a:solidFill>
                  <a:schemeClr val="bg1"/>
                </a:solidFill>
                <a:latin typeface="+mj-lt"/>
              </a:defRPr>
            </a:lvl1pPr>
            <a:lvl2pPr marL="4572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bg2">
                    <a:lumMod val="90000"/>
                  </a:schemeClr>
                </a:solidFill>
              </a:defRPr>
            </a:lvl5pPr>
          </a:lstStyle>
          <a:p>
            <a:pPr lvl="0"/>
            <a:r>
              <a:rPr lang="en-US" dirty="0"/>
              <a:t>Section Divider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 hasCustomPrompt="1"/>
          </p:nvPr>
        </p:nvSpPr>
        <p:spPr>
          <a:xfrm>
            <a:off x="564637" y="1308847"/>
            <a:ext cx="6256337" cy="1701535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 sz="35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Name of Agenda Item</a:t>
            </a:r>
          </a:p>
        </p:txBody>
      </p:sp>
    </p:spTree>
    <p:extLst>
      <p:ext uri="{BB962C8B-B14F-4D97-AF65-F5344CB8AC3E}">
        <p14:creationId xmlns:p14="http://schemas.microsoft.com/office/powerpoint/2010/main" val="26239424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7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5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9332202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666325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98823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3827145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 1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1525536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038723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3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89108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10724" y="0"/>
            <a:ext cx="7744845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10723" y="3562904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10723" y="4252817"/>
            <a:ext cx="811987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610723" y="4544352"/>
            <a:ext cx="811987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41992" y="5512926"/>
            <a:ext cx="1193800" cy="952500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10723" y="2854692"/>
            <a:ext cx="811987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342511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1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9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63390" y="113823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4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63390" y="2949104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</a:t>
            </a:r>
          </a:p>
        </p:txBody>
      </p:sp>
      <p:sp>
        <p:nvSpPr>
          <p:cNvPr id="26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2170502" y="1189268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8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170502" y="300013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2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2170502" y="1602729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2170502" y="3404632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2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63390" y="4758343"/>
            <a:ext cx="1290918" cy="1290917"/>
          </a:xfrm>
          <a:prstGeom prst="flowChartConnector">
            <a:avLst/>
          </a:prstGeom>
          <a:ln w="57150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3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2170502" y="4809386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First Last Name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2170502" y="5213883"/>
            <a:ext cx="5341922" cy="822098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5211577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spcBef>
                <a:spcPts val="0"/>
              </a:spcBef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44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5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6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15961759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1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4087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>
            <a:norm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>
            <a:normAutofit fontScale="25000" lnSpcReduction="20000"/>
          </a:bodyPr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2904369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74116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211526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800979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/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cxnSp>
        <p:nvCxnSpPr>
          <p:cNvPr id="39" name="Straight Connector 38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Arc 39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sp>
        <p:nvSpPr>
          <p:cNvPr id="41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2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3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7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9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0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28110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2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28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 userDrawn="1"/>
        </p:nvSpPr>
        <p:spPr>
          <a:xfrm flipH="1">
            <a:off x="8705212" y="1848862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36"/>
          <p:cNvCxnSpPr>
            <a:endCxn id="49" idx="0"/>
          </p:cNvCxnSpPr>
          <p:nvPr userDrawn="1"/>
        </p:nvCxnSpPr>
        <p:spPr>
          <a:xfrm flipV="1">
            <a:off x="418349" y="1933515"/>
            <a:ext cx="0" cy="433711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Arc 48"/>
          <p:cNvSpPr/>
          <p:nvPr userDrawn="1"/>
        </p:nvSpPr>
        <p:spPr>
          <a:xfrm rot="16200000">
            <a:off x="418349" y="1872633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</a:pPr>
            <a:endParaRPr lang="en-US"/>
          </a:p>
        </p:txBody>
      </p:sp>
      <p:cxnSp>
        <p:nvCxnSpPr>
          <p:cNvPr id="50" name="Straight Connector 49"/>
          <p:cNvCxnSpPr/>
          <p:nvPr userDrawn="1"/>
        </p:nvCxnSpPr>
        <p:spPr>
          <a:xfrm flipH="1">
            <a:off x="479233" y="1872633"/>
            <a:ext cx="82012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92790" y="490635"/>
            <a:ext cx="7886700" cy="1325563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(option)</a:t>
            </a:r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1811911" y="208574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1811911" y="3520097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1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1811911" y="2499208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2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1811911" y="3924594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1811911" y="4945485"/>
            <a:ext cx="534192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45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1811911" y="5349982"/>
            <a:ext cx="534192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6" name="Picture Placeholder 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685304" y="2088493"/>
            <a:ext cx="950976" cy="950976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7" name="Picture Placeholder 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685803" y="3514161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48" name="Picture Placeholder 3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685803" y="4939549"/>
            <a:ext cx="949979" cy="949978"/>
          </a:xfrm>
          <a:prstGeom prst="flowChartConnector">
            <a:avLst/>
          </a:prstGeom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0166792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5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83874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2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Arc 19"/>
          <p:cNvSpPr/>
          <p:nvPr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076" y="4878249"/>
            <a:ext cx="1189829" cy="949200"/>
          </a:xfrm>
          <a:prstGeom prst="rect">
            <a:avLst/>
          </a:prstGeom>
        </p:spPr>
      </p:pic>
      <p:sp>
        <p:nvSpPr>
          <p:cNvPr id="1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accent6">
                    <a:lumMod val="50000"/>
                  </a:schemeClr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01667481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96747819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25517843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11121399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573882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40150208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31224312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ers Divider 5.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" y="-1"/>
            <a:ext cx="9144000" cy="6858000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675" y="6462763"/>
            <a:ext cx="365760" cy="29183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Presenters Section Divider (no photo)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417667" y="131478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30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17667" y="2784994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417667" y="1728243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48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17667" y="3189491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  <p:sp>
        <p:nvSpPr>
          <p:cNvPr id="31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1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chemeClr val="bg1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4" name="Text Placeholder 6"/>
          <p:cNvSpPr>
            <a:spLocks noGrp="1"/>
          </p:cNvSpPr>
          <p:nvPr>
            <p:ph type="body" sz="quarter" idx="18" hasCustomPrompt="1"/>
          </p:nvPr>
        </p:nvSpPr>
        <p:spPr>
          <a:xfrm>
            <a:off x="417667" y="4228312"/>
            <a:ext cx="7049932" cy="39487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400" b="1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First Last Name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17667" y="4632809"/>
            <a:ext cx="7049932" cy="914400"/>
          </a:xfrm>
          <a:prstGeom prst="rect">
            <a:avLst/>
          </a:prstGeom>
        </p:spPr>
        <p:txBody>
          <a:bodyPr tIns="0" bIns="0">
            <a:normAutofit/>
          </a:bodyPr>
          <a:lstStyle>
            <a:lvl1pPr marL="0" indent="0">
              <a:spcBef>
                <a:spcPts val="0"/>
              </a:spcBef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Title</a:t>
            </a:r>
            <a:br>
              <a:rPr lang="en-US" dirty="0"/>
            </a:br>
            <a:r>
              <a:rPr lang="en-US" dirty="0" err="1"/>
              <a:t>Title</a:t>
            </a:r>
            <a:r>
              <a:rPr lang="en-US" dirty="0"/>
              <a:t> line 2</a:t>
            </a:r>
          </a:p>
        </p:txBody>
      </p:sp>
    </p:spTree>
    <p:extLst>
      <p:ext uri="{BB962C8B-B14F-4D97-AF65-F5344CB8AC3E}">
        <p14:creationId xmlns:p14="http://schemas.microsoft.com/office/powerpoint/2010/main" val="6238687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4" name="Text Placeholder 32"/>
          <p:cNvSpPr txBox="1">
            <a:spLocks/>
          </p:cNvSpPr>
          <p:nvPr userDrawn="1"/>
        </p:nvSpPr>
        <p:spPr bwMode="auto">
          <a:xfrm>
            <a:off x="2543489" y="1552703"/>
            <a:ext cx="6600509" cy="329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/>
          </a:bodyPr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20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20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20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5" name="Text Placeholder 33"/>
          <p:cNvSpPr txBox="1">
            <a:spLocks/>
          </p:cNvSpPr>
          <p:nvPr userDrawn="1"/>
        </p:nvSpPr>
        <p:spPr bwMode="auto">
          <a:xfrm>
            <a:off x="2543489" y="1049144"/>
            <a:ext cx="5230690" cy="325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normAutofit fontScale="92500" lnSpcReduction="10000"/>
          </a:bodyPr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2700" b="1" dirty="0">
                <a:solidFill>
                  <a:schemeClr val="bg1"/>
                </a:solidFill>
                <a:latin typeface="+mn-lt"/>
                <a:ea typeface="Segoe UI" charset="0"/>
                <a:cs typeface="Arial"/>
              </a:rPr>
              <a:t>Thank You and Questions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0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2543489" y="1865312"/>
            <a:ext cx="5973449" cy="3465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1pPr>
            <a:lvl2pPr marL="4572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2pPr>
            <a:lvl3pPr marL="9144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3pPr>
            <a:lvl4pPr marL="1371600" indent="0"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4pPr>
            <a:lvl5pPr marL="1828800" indent="0">
              <a:buFontTx/>
              <a:buNone/>
              <a:defRPr lang="en-US" sz="2000" kern="1200" dirty="0">
                <a:solidFill>
                  <a:schemeClr val="bg1"/>
                </a:solidFill>
                <a:latin typeface="+mn-lt"/>
                <a:ea typeface="ＭＳ Ｐゴシック" charset="0"/>
                <a:cs typeface="Arial"/>
              </a:defRPr>
            </a:lvl5pPr>
          </a:lstStyle>
          <a:p>
            <a:pPr lvl="0"/>
            <a:r>
              <a:rPr lang="en-US" dirty="0"/>
              <a:t>Email: email</a:t>
            </a:r>
          </a:p>
        </p:txBody>
      </p:sp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>
            <a:normAutofit/>
          </a:bodyPr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  <p:grpSp>
        <p:nvGrpSpPr>
          <p:cNvPr id="53" name="Group 52"/>
          <p:cNvGrpSpPr/>
          <p:nvPr userDrawn="1"/>
        </p:nvGrpSpPr>
        <p:grpSpPr>
          <a:xfrm>
            <a:off x="2543489" y="3169143"/>
            <a:ext cx="6809361" cy="2600048"/>
            <a:chOff x="2543489" y="3169143"/>
            <a:chExt cx="6809361" cy="2600048"/>
          </a:xfrm>
        </p:grpSpPr>
        <p:grpSp>
          <p:nvGrpSpPr>
            <p:cNvPr id="54" name="Group 53"/>
            <p:cNvGrpSpPr/>
            <p:nvPr/>
          </p:nvGrpSpPr>
          <p:grpSpPr>
            <a:xfrm>
              <a:off x="2543489" y="5403431"/>
              <a:ext cx="3416667" cy="365760"/>
              <a:chOff x="5325979" y="4715893"/>
              <a:chExt cx="3416667" cy="365760"/>
            </a:xfrm>
          </p:grpSpPr>
          <p:sp>
            <p:nvSpPr>
              <p:cNvPr id="76" name="Text Placeholder 32"/>
              <p:cNvSpPr txBox="1">
                <a:spLocks/>
              </p:cNvSpPr>
              <p:nvPr/>
            </p:nvSpPr>
            <p:spPr>
              <a:xfrm>
                <a:off x="5793339" y="4734885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flickr.com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3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7" name="Picture 76" descr="1420947842_social_style_3_flikr-128.png">
                <a:hlinkClick r:id="rId4" action="ppaction://hlinkfile"/>
              </p:cNvPr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471589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5" name="Group 54"/>
            <p:cNvGrpSpPr/>
            <p:nvPr/>
          </p:nvGrpSpPr>
          <p:grpSpPr>
            <a:xfrm>
              <a:off x="5716248" y="3169143"/>
              <a:ext cx="3636602" cy="365760"/>
              <a:chOff x="1235726" y="5571713"/>
              <a:chExt cx="3636602" cy="365760"/>
            </a:xfrm>
          </p:grpSpPr>
          <p:sp>
            <p:nvSpPr>
              <p:cNvPr id="74" name="Text Placeholder 32"/>
              <p:cNvSpPr txBox="1">
                <a:spLocks/>
              </p:cNvSpPr>
              <p:nvPr/>
            </p:nvSpPr>
            <p:spPr>
              <a:xfrm>
                <a:off x="1703086" y="5592033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linkedin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/company/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6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5" name="Picture 7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6" name="Group 55"/>
            <p:cNvGrpSpPr/>
            <p:nvPr/>
          </p:nvGrpSpPr>
          <p:grpSpPr>
            <a:xfrm>
              <a:off x="2543489" y="3169143"/>
              <a:ext cx="2809587" cy="365760"/>
              <a:chOff x="1235726" y="3073176"/>
              <a:chExt cx="2809587" cy="365760"/>
            </a:xfrm>
          </p:grpSpPr>
          <p:sp>
            <p:nvSpPr>
              <p:cNvPr id="72" name="Text Placeholder 32"/>
              <p:cNvSpPr txBox="1">
                <a:spLocks/>
              </p:cNvSpPr>
              <p:nvPr/>
            </p:nvSpPr>
            <p:spPr>
              <a:xfrm>
                <a:off x="1703087" y="3093496"/>
                <a:ext cx="2342226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9"/>
                  </a:rPr>
                  <a:t>@icann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3" name="Picture 72" descr="1420948433_social_style_3_twiter-128.png">
                <a:hlinkClick r:id="rId10" action="ppaction://hlinkfile"/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7" name="Group 56"/>
            <p:cNvGrpSpPr/>
            <p:nvPr/>
          </p:nvGrpSpPr>
          <p:grpSpPr>
            <a:xfrm>
              <a:off x="2543489" y="3913906"/>
              <a:ext cx="3730320" cy="365760"/>
              <a:chOff x="1235727" y="3892739"/>
              <a:chExt cx="3730320" cy="365760"/>
            </a:xfrm>
          </p:grpSpPr>
          <p:sp>
            <p:nvSpPr>
              <p:cNvPr id="70" name="Text Placeholder 32"/>
              <p:cNvSpPr txBox="1">
                <a:spLocks/>
              </p:cNvSpPr>
              <p:nvPr/>
            </p:nvSpPr>
            <p:spPr>
              <a:xfrm>
                <a:off x="1703086" y="3913059"/>
                <a:ext cx="3262961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facebook.com/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icannorg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2"/>
                  </a:rPr>
                  <a:t> 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71" name="Picture 70" descr="1420948141_social_style_3_facebook-128.png">
                <a:hlinkClick r:id="rId13" action="ppaction://hlinkfile"/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7" y="3892739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58" name="Group 57"/>
            <p:cNvGrpSpPr/>
            <p:nvPr/>
          </p:nvGrpSpPr>
          <p:grpSpPr>
            <a:xfrm>
              <a:off x="2543489" y="4658669"/>
              <a:ext cx="3636602" cy="365760"/>
              <a:chOff x="1235726" y="4721075"/>
              <a:chExt cx="3636602" cy="365760"/>
            </a:xfrm>
          </p:grpSpPr>
          <p:pic>
            <p:nvPicPr>
              <p:cNvPr id="68" name="Picture 67" descr="1420948149_social_style_3_youtube-128.png">
                <a:hlinkClick r:id="rId15" action="ppaction://hlinkfile"/>
              </p:cNvPr>
              <p:cNvPicPr>
                <a:picLocks noChangeAspect="1"/>
              </p:cNvPicPr>
              <p:nvPr/>
            </p:nvPicPr>
            <p:blipFill>
              <a:blip r:embed="rId1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235726" y="4721075"/>
                <a:ext cx="365760" cy="365760"/>
              </a:xfrm>
              <a:prstGeom prst="rect">
                <a:avLst/>
              </a:prstGeom>
            </p:spPr>
          </p:pic>
          <p:sp>
            <p:nvSpPr>
              <p:cNvPr id="69" name="Text Placeholder 32"/>
              <p:cNvSpPr txBox="1">
                <a:spLocks/>
              </p:cNvSpPr>
              <p:nvPr/>
            </p:nvSpPr>
            <p:spPr>
              <a:xfrm>
                <a:off x="1703086" y="4734885"/>
                <a:ext cx="3169242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youtube.com/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7"/>
                  </a:rPr>
                  <a:t>icannnews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5716248" y="4658669"/>
              <a:ext cx="2586167" cy="365760"/>
              <a:chOff x="5325979" y="3073176"/>
              <a:chExt cx="2586167" cy="365760"/>
            </a:xfrm>
          </p:grpSpPr>
          <p:sp>
            <p:nvSpPr>
              <p:cNvPr id="66" name="Text Placeholder 32"/>
              <p:cNvSpPr txBox="1">
                <a:spLocks/>
              </p:cNvSpPr>
              <p:nvPr/>
            </p:nvSpPr>
            <p:spPr>
              <a:xfrm>
                <a:off x="5793339" y="3093496"/>
                <a:ext cx="21188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soundcloud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18"/>
                  </a:rPr>
                  <a:t>icann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7" name="Picture 66"/>
              <p:cNvPicPr>
                <a:picLocks noChangeAspect="1"/>
              </p:cNvPicPr>
              <p:nvPr/>
            </p:nvPicPr>
            <p:blipFill>
              <a:blip r:embed="rId1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3073176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0" name="Group 59"/>
            <p:cNvGrpSpPr/>
            <p:nvPr/>
          </p:nvGrpSpPr>
          <p:grpSpPr>
            <a:xfrm>
              <a:off x="5716248" y="3913906"/>
              <a:ext cx="3416667" cy="365760"/>
              <a:chOff x="5325979" y="5571713"/>
              <a:chExt cx="3416667" cy="365760"/>
            </a:xfrm>
          </p:grpSpPr>
          <p:sp>
            <p:nvSpPr>
              <p:cNvPr id="64" name="Text Placeholder 32"/>
              <p:cNvSpPr txBox="1">
                <a:spLocks/>
              </p:cNvSpPr>
              <p:nvPr/>
            </p:nvSpPr>
            <p:spPr>
              <a:xfrm>
                <a:off x="5793339" y="5592033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slideshare</a:t>
                </a: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/</a:t>
                </a:r>
                <a:r>
                  <a:rPr lang="en-US" sz="1400" dirty="0" err="1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0"/>
                  </a:rPr>
                  <a:t>icannpresentations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5" name="Picture 64" descr="1420948164_social_style_3_in-128.png">
                <a:hlinkClick r:id="rId7" action="ppaction://hlinkfile"/>
              </p:cNvPr>
              <p:cNvPicPr>
                <a:picLocks noChangeAspect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325979" y="5571713"/>
                <a:ext cx="365760" cy="365760"/>
              </a:xfrm>
              <a:prstGeom prst="rect">
                <a:avLst/>
              </a:prstGeom>
            </p:spPr>
          </p:pic>
        </p:grpSp>
        <p:grpSp>
          <p:nvGrpSpPr>
            <p:cNvPr id="61" name="Group 60"/>
            <p:cNvGrpSpPr/>
            <p:nvPr/>
          </p:nvGrpSpPr>
          <p:grpSpPr>
            <a:xfrm>
              <a:off x="5716248" y="5403431"/>
              <a:ext cx="3416667" cy="358717"/>
              <a:chOff x="6434703" y="4228306"/>
              <a:chExt cx="3416667" cy="358717"/>
            </a:xfrm>
          </p:grpSpPr>
          <p:sp>
            <p:nvSpPr>
              <p:cNvPr id="62" name="Text Placeholder 32"/>
              <p:cNvSpPr txBox="1">
                <a:spLocks/>
              </p:cNvSpPr>
              <p:nvPr/>
            </p:nvSpPr>
            <p:spPr>
              <a:xfrm>
                <a:off x="6902063" y="4247298"/>
                <a:ext cx="2949307" cy="339725"/>
              </a:xfrm>
              <a:prstGeom prst="rect">
                <a:avLst/>
              </a:prstGeom>
            </p:spPr>
            <p:txBody>
              <a:bodyPr lIns="0" tIns="0" rIns="0" bIns="0" anchor="ctr">
                <a:normAutofit/>
              </a:bodyPr>
              <a:lstStyle>
                <a:lvl1pPr marL="171450" indent="-171450" algn="l" defTabSz="685800" rtl="0" eaLnBrk="1" latinLnBrk="0" hangingPunct="1">
                  <a:lnSpc>
                    <a:spcPct val="90000"/>
                  </a:lnSpc>
                  <a:spcBef>
                    <a:spcPts val="750"/>
                  </a:spcBef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1pPr>
                <a:lvl2pPr marL="5143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2pPr>
                <a:lvl3pPr marL="8572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3pPr>
                <a:lvl4pPr marL="12001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4pPr>
                <a:lvl5pPr marL="15430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Neris Thin" panose="00000300000000000000" pitchFamily="50" charset="0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defTabSz="457082">
                  <a:spcBef>
                    <a:spcPct val="20000"/>
                  </a:spcBef>
                  <a:buNone/>
                  <a:defRPr/>
                </a:pPr>
                <a:r>
                  <a:rPr lang="en-US" sz="1400" dirty="0">
                    <a:solidFill>
                      <a:srgbClr val="0A304B"/>
                    </a:solidFill>
                    <a:latin typeface="+mn-lt"/>
                    <a:ea typeface="Segoe UI" panose="020B0502040204020203" pitchFamily="34" charset="0"/>
                    <a:cs typeface="Arial"/>
                    <a:hlinkClick r:id="rId21"/>
                  </a:rPr>
                  <a:t>instagram.com/icannorg</a:t>
                </a:r>
                <a:endParaRPr lang="en-US" sz="1400" dirty="0">
                  <a:solidFill>
                    <a:srgbClr val="0A304B"/>
                  </a:solidFill>
                  <a:latin typeface="+mn-lt"/>
                  <a:ea typeface="Segoe UI" panose="020B0502040204020203" pitchFamily="34" charset="0"/>
                  <a:cs typeface="Arial"/>
                </a:endParaRPr>
              </a:p>
            </p:txBody>
          </p:sp>
          <p:pic>
            <p:nvPicPr>
              <p:cNvPr id="63" name="Picture 62"/>
              <p:cNvPicPr>
                <a:picLocks noChangeAspect="1"/>
              </p:cNvPicPr>
              <p:nvPr/>
            </p:nvPicPr>
            <p:blipFill>
              <a:blip r:embed="rId2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434703" y="4228306"/>
                <a:ext cx="358717" cy="358717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5972573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gage with ICAN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2313656" y="685224"/>
            <a:ext cx="6830343" cy="18649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 dirty="0">
              <a:solidFill>
                <a:prstClr val="white"/>
              </a:solidFill>
              <a:cs typeface="Arial"/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1" y="685224"/>
            <a:ext cx="2232955" cy="186493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id-ID" sz="1350">
              <a:solidFill>
                <a:prstClr val="white"/>
              </a:solidFill>
              <a:cs typeface="Arial"/>
            </a:endParaRPr>
          </a:p>
        </p:txBody>
      </p:sp>
      <p:pic>
        <p:nvPicPr>
          <p:cNvPr id="7" name="Picture 6" descr="ICANN_Logo_W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82" y="871077"/>
            <a:ext cx="1962493" cy="1523172"/>
          </a:xfrm>
          <a:prstGeom prst="rect">
            <a:avLst/>
          </a:prstGeom>
        </p:spPr>
      </p:pic>
      <p:sp>
        <p:nvSpPr>
          <p:cNvPr id="3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7886700" cy="531346"/>
          </a:xfrm>
          <a:prstGeom prst="rect">
            <a:avLst/>
          </a:prstGeom>
        </p:spPr>
        <p:txBody>
          <a:bodyPr lIns="0" rIns="0"/>
          <a:lstStyle>
            <a:lvl1pPr>
              <a:defRPr>
                <a:solidFill>
                  <a:schemeClr val="accent6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Engage with ICANN</a:t>
            </a:r>
          </a:p>
        </p:txBody>
      </p:sp>
    </p:spTree>
    <p:extLst>
      <p:ext uri="{BB962C8B-B14F-4D97-AF65-F5344CB8AC3E}">
        <p14:creationId xmlns:p14="http://schemas.microsoft.com/office/powerpoint/2010/main" val="196285163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age with ICAN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 Placeholder 32"/>
          <p:cNvSpPr txBox="1">
            <a:spLocks/>
          </p:cNvSpPr>
          <p:nvPr userDrawn="1"/>
        </p:nvSpPr>
        <p:spPr bwMode="auto">
          <a:xfrm>
            <a:off x="2191310" y="2425013"/>
            <a:ext cx="6330715" cy="347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6858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685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sz="1500" dirty="0">
                <a:solidFill>
                  <a:schemeClr val="bg1"/>
                </a:solidFill>
                <a:latin typeface="+mn-lt"/>
                <a:cs typeface="Arial"/>
              </a:rPr>
              <a:t>Visit us at </a:t>
            </a:r>
            <a:r>
              <a:rPr lang="en-US" sz="1500" b="1" dirty="0" err="1">
                <a:solidFill>
                  <a:schemeClr val="bg1"/>
                </a:solidFill>
                <a:latin typeface="+mn-lt"/>
                <a:cs typeface="Arial"/>
              </a:rPr>
              <a:t>icann.org</a:t>
            </a:r>
            <a:endParaRPr lang="en-US" sz="1500" b="1" dirty="0">
              <a:solidFill>
                <a:schemeClr val="bg1"/>
              </a:solidFill>
              <a:latin typeface="+mn-lt"/>
              <a:cs typeface="Arial"/>
            </a:endParaRPr>
          </a:p>
        </p:txBody>
      </p:sp>
      <p:sp>
        <p:nvSpPr>
          <p:cNvPr id="31" name="Text Placeholder 33"/>
          <p:cNvSpPr txBox="1">
            <a:spLocks/>
          </p:cNvSpPr>
          <p:nvPr userDrawn="1"/>
        </p:nvSpPr>
        <p:spPr bwMode="auto">
          <a:xfrm>
            <a:off x="374212" y="862601"/>
            <a:ext cx="7403218" cy="393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1pPr>
            <a:lvl2pPr marL="5143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8572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2001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1543050" indent="-171450" defTabSz="455613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0002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4574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29146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371850" indent="-171450" defTabSz="45561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endParaRPr lang="en-AU" sz="2700" b="1" dirty="0">
              <a:solidFill>
                <a:schemeClr val="bg1"/>
              </a:solidFill>
              <a:latin typeface="+mn-lt"/>
              <a:ea typeface="Segoe UI" charset="0"/>
              <a:cs typeface="Arial"/>
            </a:endParaRPr>
          </a:p>
        </p:txBody>
      </p:sp>
      <p:sp>
        <p:nvSpPr>
          <p:cNvPr id="33" name="Oval 32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34" name="Straight Connector 33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9799" y="1039938"/>
            <a:ext cx="4287549" cy="760694"/>
          </a:xfrm>
          <a:prstGeom prst="rect">
            <a:avLst/>
          </a:prstGeom>
        </p:spPr>
      </p:pic>
      <p:sp>
        <p:nvSpPr>
          <p:cNvPr id="37" name="Oval 36"/>
          <p:cNvSpPr/>
          <p:nvPr userDrawn="1"/>
        </p:nvSpPr>
        <p:spPr>
          <a:xfrm>
            <a:off x="1811695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/>
          <p:cNvCxnSpPr/>
          <p:nvPr userDrawn="1"/>
        </p:nvCxnSpPr>
        <p:spPr>
          <a:xfrm flipH="1">
            <a:off x="0" y="6320453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 flipH="1">
            <a:off x="1878697" y="6320453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 userDrawn="1"/>
        </p:nvSpPr>
        <p:spPr>
          <a:xfrm flipH="1">
            <a:off x="8610117" y="629759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 userDrawn="1"/>
        </p:nvSpPr>
        <p:spPr>
          <a:xfrm flipH="1">
            <a:off x="8610117" y="2196678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2" name="Straight Connector 41"/>
          <p:cNvCxnSpPr>
            <a:endCxn id="43" idx="0"/>
          </p:cNvCxnSpPr>
          <p:nvPr userDrawn="1"/>
        </p:nvCxnSpPr>
        <p:spPr>
          <a:xfrm flipV="1">
            <a:off x="1834554" y="2281331"/>
            <a:ext cx="0" cy="399740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Arc 42"/>
          <p:cNvSpPr/>
          <p:nvPr userDrawn="1"/>
        </p:nvSpPr>
        <p:spPr>
          <a:xfrm rot="16200000">
            <a:off x="1834554" y="2220449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+mn-lt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 flipH="1">
            <a:off x="1895439" y="2220449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>
            <a:off x="8686803" y="6320453"/>
            <a:ext cx="45719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>
            <a:off x="8678063" y="2219538"/>
            <a:ext cx="46593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itle 4"/>
          <p:cNvSpPr>
            <a:spLocks noGrp="1"/>
          </p:cNvSpPr>
          <p:nvPr>
            <p:ph type="title" hasCustomPrompt="1"/>
          </p:nvPr>
        </p:nvSpPr>
        <p:spPr>
          <a:xfrm>
            <a:off x="374904" y="42394"/>
            <a:ext cx="8856010" cy="531346"/>
          </a:xfrm>
          <a:prstGeom prst="rect">
            <a:avLst/>
          </a:prstGeom>
        </p:spPr>
        <p:txBody>
          <a:bodyPr lIns="0" rIns="0"/>
          <a:lstStyle>
            <a:lvl1pPr>
              <a:defRPr lang="en-US" smtClean="0">
                <a:solidFill>
                  <a:schemeClr val="bg1"/>
                </a:solidFill>
                <a:ea typeface="Segoe UI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  <a:latin typeface="+mn-lt"/>
              </a:rPr>
              <a:t>Engage with ICANN – </a:t>
            </a:r>
            <a:r>
              <a:rPr lang="en-US" dirty="0">
                <a:solidFill>
                  <a:schemeClr val="bg1"/>
                </a:solidFill>
                <a:latin typeface="+mn-lt"/>
                <a:ea typeface="Segoe UI" charset="0"/>
              </a:rPr>
              <a:t>Thank You and Questions</a:t>
            </a:r>
            <a:endParaRPr lang="en-US" dirty="0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2188569" y="3214997"/>
            <a:ext cx="6160437" cy="2426437"/>
            <a:chOff x="2188569" y="3214997"/>
            <a:chExt cx="6160437" cy="2426437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5245434"/>
              <a:ext cx="2365413" cy="396000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216852"/>
              <a:ext cx="2310353" cy="396000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3893046"/>
              <a:ext cx="2786823" cy="39600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62183" y="4569240"/>
              <a:ext cx="1893176" cy="39600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08" y="3891809"/>
              <a:ext cx="2291295" cy="396000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4568621"/>
              <a:ext cx="2344236" cy="3960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88569" y="5245434"/>
              <a:ext cx="1717413" cy="396000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 userDrawn="1"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91310" y="3214997"/>
              <a:ext cx="1145646" cy="39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885021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 Decor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1811695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0" y="6124511"/>
            <a:ext cx="1790417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 userDrawn="1"/>
        </p:nvCxnSpPr>
        <p:spPr>
          <a:xfrm flipH="1">
            <a:off x="1878697" y="6124511"/>
            <a:ext cx="6693408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 userDrawn="1"/>
        </p:nvSpPr>
        <p:spPr>
          <a:xfrm flipH="1">
            <a:off x="8610117" y="6101651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 flipH="1">
            <a:off x="8610117" y="3470373"/>
            <a:ext cx="45720" cy="4572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1834554" y="3552825"/>
            <a:ext cx="0" cy="2529961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Arc 14"/>
          <p:cNvSpPr/>
          <p:nvPr userDrawn="1"/>
        </p:nvSpPr>
        <p:spPr>
          <a:xfrm rot="16200000">
            <a:off x="1834554" y="3494144"/>
            <a:ext cx="121764" cy="121764"/>
          </a:xfrm>
          <a:prstGeom prst="arc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1895439" y="3494144"/>
            <a:ext cx="6691671" cy="0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8105" y="4878249"/>
            <a:ext cx="1193800" cy="952500"/>
          </a:xfrm>
          <a:prstGeom prst="rect">
            <a:avLst/>
          </a:prstGeom>
        </p:spPr>
      </p:pic>
      <p:sp>
        <p:nvSpPr>
          <p:cNvPr id="22" name="Title 2"/>
          <p:cNvSpPr>
            <a:spLocks noGrp="1"/>
          </p:cNvSpPr>
          <p:nvPr>
            <p:ph type="title" hasCustomPrompt="1"/>
          </p:nvPr>
        </p:nvSpPr>
        <p:spPr>
          <a:xfrm>
            <a:off x="2061883" y="761997"/>
            <a:ext cx="6382512" cy="2533369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algn="l">
              <a:spcBef>
                <a:spcPts val="0"/>
              </a:spcBef>
              <a:defRPr sz="36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Insert title here</a:t>
            </a:r>
            <a:br>
              <a:rPr lang="en-US" dirty="0"/>
            </a:br>
            <a:r>
              <a:rPr lang="en-US" dirty="0"/>
              <a:t>(75 characters maximum)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2070848" y="4593844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24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2070848" y="5301687"/>
            <a:ext cx="6382512" cy="27360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Event Name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2070848" y="5584257"/>
            <a:ext cx="6382512" cy="40378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 Month 2017</a:t>
            </a:r>
          </a:p>
        </p:txBody>
      </p:sp>
      <p:sp>
        <p:nvSpPr>
          <p:cNvPr id="26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2070848" y="3652549"/>
            <a:ext cx="6382512" cy="716808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subtitle here (75 characters maximum)</a:t>
            </a:r>
          </a:p>
        </p:txBody>
      </p:sp>
    </p:spTree>
    <p:extLst>
      <p:ext uri="{BB962C8B-B14F-4D97-AF65-F5344CB8AC3E}">
        <p14:creationId xmlns:p14="http://schemas.microsoft.com/office/powerpoint/2010/main" val="3620340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Backgrou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82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-Wid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-18288" y="615707"/>
            <a:ext cx="9180576" cy="5705856"/>
          </a:xfrm>
          <a:prstGeom prst="rect">
            <a:avLst/>
          </a:prstGeom>
          <a:ln w="19050">
            <a:solidFill>
              <a:schemeClr val="accent6">
                <a:lumMod val="50000"/>
              </a:schemeClr>
            </a:solidFill>
          </a:ln>
        </p:spPr>
        <p:txBody>
          <a:bodyPr>
            <a:norm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471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(No Header/Foote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682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6329943"/>
            <a:ext cx="9144000" cy="5280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1" cy="293992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>
            <a:off x="0" y="608083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H="1">
            <a:off x="0" y="6320547"/>
            <a:ext cx="9144000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623477"/>
            <a:ext cx="4598988" cy="568767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4904" y="46179"/>
            <a:ext cx="8012951" cy="450663"/>
          </a:xfrm>
          <a:prstGeom prst="rect">
            <a:avLst/>
          </a:prstGeom>
        </p:spPr>
        <p:txBody>
          <a:bodyPr lIns="0" tIns="45720" rIns="0" bIns="45720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304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 userDrawn="1"/>
        </p:nvSpPr>
        <p:spPr>
          <a:xfrm>
            <a:off x="395490" y="585223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2422" y="608083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462492" y="608083"/>
            <a:ext cx="8681508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744" y="6460580"/>
            <a:ext cx="368520" cy="293992"/>
          </a:xfrm>
          <a:prstGeom prst="rect">
            <a:avLst/>
          </a:prstGeom>
        </p:spPr>
      </p:pic>
      <p:sp>
        <p:nvSpPr>
          <p:cNvPr id="15" name="Oval 14"/>
          <p:cNvSpPr/>
          <p:nvPr userDrawn="1"/>
        </p:nvSpPr>
        <p:spPr>
          <a:xfrm>
            <a:off x="395490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 flipH="1">
            <a:off x="2422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H="1">
            <a:off x="462491" y="6320547"/>
            <a:ext cx="821795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 userDrawn="1"/>
        </p:nvSpPr>
        <p:spPr>
          <a:xfrm flipH="1">
            <a:off x="8705212" y="6297687"/>
            <a:ext cx="45720" cy="4572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772211" y="6320547"/>
            <a:ext cx="371789" cy="0"/>
          </a:xfrm>
          <a:prstGeom prst="line">
            <a:avLst/>
          </a:prstGeom>
          <a:ln w="12700">
            <a:solidFill>
              <a:schemeClr val="accent6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5"/>
          <p:cNvSpPr txBox="1">
            <a:spLocks/>
          </p:cNvSpPr>
          <p:nvPr userDrawn="1"/>
        </p:nvSpPr>
        <p:spPr>
          <a:xfrm>
            <a:off x="8493978" y="6445465"/>
            <a:ext cx="794877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rgbClr val="002B49"/>
                </a:solidFill>
                <a:latin typeface="Arial"/>
                <a:cs typeface="Arial"/>
              </a:rPr>
              <a:t>   | </a:t>
            </a:r>
            <a:fld id="{D43A6F16-D3CF-4F46-B6D9-B3CAB1B87938}" type="slidenum">
              <a:rPr lang="en-US" sz="1200" smtClean="0">
                <a:solidFill>
                  <a:srgbClr val="002B49"/>
                </a:solidFill>
                <a:latin typeface="Arial"/>
                <a:cs typeface="Arial"/>
              </a:rPr>
              <a:pPr algn="l"/>
              <a:t>‹#›</a:t>
            </a:fld>
            <a:endParaRPr lang="en-US" sz="1200" dirty="0">
              <a:solidFill>
                <a:srgbClr val="002B49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271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9" r:id="rId2"/>
    <p:sldLayoutId id="2147483671" r:id="rId3"/>
    <p:sldLayoutId id="2147483672" r:id="rId4"/>
    <p:sldLayoutId id="2147483649" r:id="rId5"/>
    <p:sldLayoutId id="2147483673" r:id="rId6"/>
    <p:sldLayoutId id="2147483751" r:id="rId7"/>
    <p:sldLayoutId id="2147483752" r:id="rId8"/>
    <p:sldLayoutId id="2147483715" r:id="rId9"/>
    <p:sldLayoutId id="2147483660" r:id="rId10"/>
    <p:sldLayoutId id="2147483676" r:id="rId11"/>
    <p:sldLayoutId id="2147483675" r:id="rId12"/>
    <p:sldLayoutId id="2147483651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655" r:id="rId19"/>
    <p:sldLayoutId id="2147483718" r:id="rId20"/>
    <p:sldLayoutId id="2147483719" r:id="rId21"/>
    <p:sldLayoutId id="2147483753" r:id="rId22"/>
    <p:sldLayoutId id="2147483679" r:id="rId23"/>
    <p:sldLayoutId id="2147483727" r:id="rId24"/>
    <p:sldLayoutId id="2147483728" r:id="rId25"/>
    <p:sldLayoutId id="2147483730" r:id="rId26"/>
    <p:sldLayoutId id="2147483731" r:id="rId27"/>
    <p:sldLayoutId id="2147483732" r:id="rId28"/>
    <p:sldLayoutId id="2147483729" r:id="rId29"/>
    <p:sldLayoutId id="2147483734" r:id="rId30"/>
    <p:sldLayoutId id="2147483688" r:id="rId31"/>
    <p:sldLayoutId id="2147483743" r:id="rId32"/>
    <p:sldLayoutId id="2147483744" r:id="rId33"/>
    <p:sldLayoutId id="2147483745" r:id="rId34"/>
    <p:sldLayoutId id="2147483746" r:id="rId35"/>
    <p:sldLayoutId id="2147483747" r:id="rId36"/>
    <p:sldLayoutId id="2147483748" r:id="rId37"/>
    <p:sldLayoutId id="2147483750" r:id="rId38"/>
    <p:sldLayoutId id="2147483687" r:id="rId39"/>
    <p:sldLayoutId id="2147483735" r:id="rId40"/>
    <p:sldLayoutId id="2147483736" r:id="rId41"/>
    <p:sldLayoutId id="2147483737" r:id="rId42"/>
    <p:sldLayoutId id="2147483738" r:id="rId43"/>
    <p:sldLayoutId id="2147483739" r:id="rId44"/>
    <p:sldLayoutId id="2147483740" r:id="rId45"/>
    <p:sldLayoutId id="2147483742" r:id="rId46"/>
    <p:sldLayoutId id="2147483716" r:id="rId47"/>
    <p:sldLayoutId id="2147483754" r:id="rId48"/>
    <p:sldLayoutId id="2147483717" r:id="rId49"/>
  </p:sldLayoutIdLst>
  <p:hf hdr="0"/>
  <p:txStyles>
    <p:titleStyle>
      <a:lvl1pPr marL="0" indent="0" algn="l" defTabSz="457200" rtl="0" eaLnBrk="1" latinLnBrk="0" hangingPunct="1">
        <a:spcBef>
          <a:spcPct val="0"/>
        </a:spcBef>
        <a:buNone/>
        <a:defRPr lang="en-US" sz="2800" b="1" i="0" kern="1200" baseline="0" smtClean="0">
          <a:solidFill>
            <a:schemeClr val="accent6">
              <a:lumMod val="50000"/>
            </a:schemeClr>
          </a:solidFill>
          <a:effectLst/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365" userDrawn="1">
          <p15:clr>
            <a:srgbClr val="F26B43"/>
          </p15:clr>
        </p15:guide>
        <p15:guide id="4" pos="384" userDrawn="1">
          <p15:clr>
            <a:srgbClr val="F26B43"/>
          </p15:clr>
        </p15:guide>
        <p15:guide id="5" pos="260" userDrawn="1">
          <p15:clr>
            <a:srgbClr val="F26B43"/>
          </p15:clr>
        </p15:guide>
        <p15:guide id="6" orient="horz" pos="384" userDrawn="1">
          <p15:clr>
            <a:srgbClr val="F26B43"/>
          </p15:clr>
        </p15:guide>
        <p15:guide id="7" orient="horz" pos="398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NCUC EC Meeting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03 September 2019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33115750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439F40C-9468-2C41-A5CB-B39D66F7A72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80517" y="848889"/>
            <a:ext cx="7907338" cy="4571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- Policy Writing course ABR: past developments and next steps </a:t>
            </a:r>
          </a:p>
          <a:p>
            <a:pPr marL="0" indent="0">
              <a:buNone/>
            </a:pPr>
            <a:r>
              <a:rPr lang="en-US" dirty="0"/>
              <a:t>- Policy Committee and Finance committee call </a:t>
            </a:r>
          </a:p>
          <a:p>
            <a:pPr marL="0" indent="0">
              <a:buNone/>
            </a:pPr>
            <a:r>
              <a:rPr lang="en-US" dirty="0"/>
              <a:t>-  At-Large outreach @ Montreal </a:t>
            </a:r>
          </a:p>
          <a:p>
            <a:pPr marL="0" indent="0">
              <a:buNone/>
            </a:pPr>
            <a:r>
              <a:rPr lang="en-US" dirty="0"/>
              <a:t>- Outreach call </a:t>
            </a:r>
          </a:p>
          <a:p>
            <a:pPr marL="0" indent="0">
              <a:buNone/>
            </a:pPr>
            <a:r>
              <a:rPr lang="en-US" dirty="0"/>
              <a:t>- EC Transition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87883"/>
      </p:ext>
    </p:extLst>
  </p:cSld>
  <p:clrMapOvr>
    <a:masterClrMapping/>
  </p:clrMapOvr>
</p:sld>
</file>

<file path=ppt/theme/theme1.xml><?xml version="1.0" encoding="utf-8"?>
<a:theme xmlns:a="http://schemas.openxmlformats.org/drawingml/2006/main" name="ICANNPPT_Arial_4x3_June 2017_potx">
  <a:themeElements>
    <a:clrScheme name="ICANN PPT Colors">
      <a:dk1>
        <a:srgbClr val="0A1F24"/>
      </a:dk1>
      <a:lt1>
        <a:sysClr val="window" lastClr="FFFFFF"/>
      </a:lt1>
      <a:dk2>
        <a:srgbClr val="1A87C9"/>
      </a:dk2>
      <a:lt2>
        <a:srgbClr val="EEECE1"/>
      </a:lt2>
      <a:accent1>
        <a:srgbClr val="1A87C9"/>
      </a:accent1>
      <a:accent2>
        <a:srgbClr val="0D436C"/>
      </a:accent2>
      <a:accent3>
        <a:srgbClr val="1B6F74"/>
      </a:accent3>
      <a:accent4>
        <a:srgbClr val="EA903A"/>
      </a:accent4>
      <a:accent5>
        <a:srgbClr val="DB6033"/>
      </a:accent5>
      <a:accent6>
        <a:srgbClr val="1768B1"/>
      </a:accent6>
      <a:hlink>
        <a:srgbClr val="1D98D3"/>
      </a:hlink>
      <a:folHlink>
        <a:srgbClr val="427BB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bg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>
          <a:defRPr dirty="0" err="1" smtClean="0">
            <a:cs typeface="Source Sans Pro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ICANN PPT Mini Template 4x3" id="{74F63396-6ADA-7B4F-8043-509D8FD9026A}" vid="{2F31B232-96B5-1D41-8CB6-FCC8C8B85A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ICANNPPT_Arial_4x3_June 2017_potx</Template>
  <TotalTime>113</TotalTime>
  <Words>38</Words>
  <Application>Microsoft Macintosh PowerPoint</Application>
  <PresentationFormat>On-screen Show (4:3)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Wingdings</vt:lpstr>
      <vt:lpstr>ICANNPPT_Arial_4x3_June 2017_potx</vt:lpstr>
      <vt:lpstr>NCUC EC Meeting </vt:lpstr>
      <vt:lpstr>Agenda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NPOC Policy Committee  </dc:title>
  <dc:creator>Microsoft Office User</dc:creator>
  <cp:lastModifiedBy>Microsoft Office User</cp:lastModifiedBy>
  <cp:revision>9</cp:revision>
  <cp:lastPrinted>2019-07-17T11:56:14Z</cp:lastPrinted>
  <dcterms:created xsi:type="dcterms:W3CDTF">2019-06-23T22:38:52Z</dcterms:created>
  <dcterms:modified xsi:type="dcterms:W3CDTF">2019-09-03T13:00:08Z</dcterms:modified>
</cp:coreProperties>
</file>