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40" r:id="rId2"/>
    <p:sldId id="3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4088" autoAdjust="0"/>
  </p:normalViewPr>
  <p:slideViewPr>
    <p:cSldViewPr snapToGrid="0" snapToObjects="1">
      <p:cViewPr varScale="1">
        <p:scale>
          <a:sx n="109" d="100"/>
          <a:sy n="109" d="100"/>
        </p:scale>
        <p:origin x="1672" y="19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196285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16" r:id="rId47"/>
    <p:sldLayoutId id="2147483754" r:id="rId48"/>
    <p:sldLayoutId id="214748371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NCUC EC Call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23 Oct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C21702-3223-DF4A-832D-60038E71E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C065-BC14-604B-96C2-381656C205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710" y="1001289"/>
            <a:ext cx="7907338" cy="45718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EC transition</a:t>
            </a:r>
          </a:p>
          <a:p>
            <a:pPr marL="0" indent="0">
              <a:buNone/>
            </a:pPr>
            <a:r>
              <a:rPr lang="en-GB" dirty="0"/>
              <a:t>2. Regional Reports to be given at ICANN66</a:t>
            </a:r>
          </a:p>
          <a:p>
            <a:pPr marL="0" indent="0">
              <a:buNone/>
            </a:pPr>
            <a:r>
              <a:rPr lang="en-GB" dirty="0"/>
              <a:t>3. NCUC Fellow to ICANN66</a:t>
            </a:r>
          </a:p>
          <a:p>
            <a:pPr marL="0" indent="0">
              <a:buNone/>
            </a:pPr>
            <a:r>
              <a:rPr lang="en-GB" dirty="0"/>
              <a:t>4. AOB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Mini Template 4x3" id="{74F63396-6ADA-7B4F-8043-509D8FD9026A}" vid="{2F31B232-96B5-1D41-8CB6-FCC8C8B85A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8841</TotalTime>
  <Words>31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ICANNPPT_Arial_4x3_June 2017_potx</vt:lpstr>
      <vt:lpstr>NCUC EC Call </vt:lpstr>
      <vt:lpstr>Agenda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NPOC Policy Committee  </dc:title>
  <dc:creator>Microsoft Office User</dc:creator>
  <cp:lastModifiedBy>Microsoft Office User</cp:lastModifiedBy>
  <cp:revision>16</cp:revision>
  <cp:lastPrinted>2019-10-23T12:07:38Z</cp:lastPrinted>
  <dcterms:created xsi:type="dcterms:W3CDTF">2019-06-23T22:38:52Z</dcterms:created>
  <dcterms:modified xsi:type="dcterms:W3CDTF">2019-10-23T12:55:36Z</dcterms:modified>
</cp:coreProperties>
</file>